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David Attenborough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Poster Competition 2025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379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 you everyone who took part in this year’s poster competition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give yourself 5 house points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7617" y="1930400"/>
            <a:ext cx="3459307" cy="481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3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Winners in Lower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Giordana</a:t>
            </a:r>
            <a:r>
              <a:rPr lang="en-GB" dirty="0" smtClean="0"/>
              <a:t> in Tate class</a:t>
            </a:r>
          </a:p>
          <a:p>
            <a:r>
              <a:rPr lang="en-GB" dirty="0"/>
              <a:t>Madeleine in Darwin class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7736291" y="966874"/>
            <a:ext cx="4333875" cy="5772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237067" y="2706713"/>
            <a:ext cx="3244388" cy="403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82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Winners in Upper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Sameera</a:t>
            </a:r>
            <a:r>
              <a:rPr lang="en-GB" dirty="0" smtClean="0"/>
              <a:t> in Franklin class</a:t>
            </a:r>
          </a:p>
          <a:p>
            <a:r>
              <a:rPr lang="en-GB" dirty="0"/>
              <a:t> </a:t>
            </a:r>
            <a:r>
              <a:rPr lang="en-GB" dirty="0" smtClean="0"/>
              <a:t>Maxie in Curie class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7549600" y="2097405"/>
            <a:ext cx="3581627" cy="4569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781" y="3399355"/>
            <a:ext cx="4373360" cy="326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9747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</TotalTime>
  <Words>47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David Attenborough</vt:lpstr>
      <vt:lpstr>Thank you everyone who took part in this year’s poster competition</vt:lpstr>
      <vt:lpstr>Winners in Lower School</vt:lpstr>
      <vt:lpstr>Winners in Upper School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David Attenborough</dc:title>
  <dc:creator>Katerina Turitto</dc:creator>
  <cp:lastModifiedBy>Katerina Turitto</cp:lastModifiedBy>
  <cp:revision>4</cp:revision>
  <dcterms:created xsi:type="dcterms:W3CDTF">2025-06-12T12:22:22Z</dcterms:created>
  <dcterms:modified xsi:type="dcterms:W3CDTF">2025-06-12T12:54:41Z</dcterms:modified>
</cp:coreProperties>
</file>