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 autoAdjust="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6F5C5BD-8AB6-4E5F-8616-0B1D32D0FBFD}" type="datetime1">
              <a:rPr lang="en-US" smtClean="0"/>
              <a:t>2/11/2023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3DD49AE-E876-4130-BF53-6229B9820536}" type="datetime1">
              <a:rPr lang="en-US" smtClean="0"/>
              <a:t>2/11/2023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  <a:endParaRPr lang="en-US"/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C0840E64-78EA-480E-9DFC-F5D183737F14}" type="datetime1">
              <a:rPr lang="en-US" smtClean="0"/>
              <a:t>2/11/2023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F379E8-AC6C-43B9-9222-BDF0AF9336F0}" type="datetime1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ED329652-6112-4F3D-B614-62B56A045E3D}" type="datetime1">
              <a:rPr lang="en-US" smtClean="0"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64E64D-1B50-4EC0-83A1-DE58B45AB49E}" type="datetime1">
              <a:rPr lang="en-US" smtClean="0"/>
              <a:t>2/11/2023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61A824-A4A3-4BDD-B7F1-293A0EC1EA54}" type="datetime1">
              <a:rPr lang="en-US" smtClean="0"/>
              <a:t>2/11/2023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1B1D06-1BCF-4BCB-9319-09267D16BB9F}" type="datetime1">
              <a:rPr lang="en-US" smtClean="0"/>
              <a:t>2/11/2023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361324-1C8A-40EA-A8C7-BACD05350B74}" type="datetime1">
              <a:rPr lang="en-US" smtClean="0"/>
              <a:t>2/11/2023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5BA78C1D-B8C9-43D1-BED3-AB201E145563}" type="datetime1">
              <a:rPr lang="en-US" smtClean="0"/>
              <a:t>2/11/2023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BFA2D3EE-FBE6-4434-A13B-BD4C1C612D44}" type="datetime1">
              <a:rPr lang="en-US" smtClean="0"/>
              <a:t>2/11/2023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56802B-70FA-41EA-BEAA-8B64D5BF1424}" type="datetime1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12D428-74E3-499E-9255-6C7C463A82F6}" type="datetime1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Quarter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4FF323AA-170C-4C76-B350-C21CF15222DA}" type="datetime1">
              <a:rPr lang="en-US" smtClean="0"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 fontScale="90000"/>
          </a:bodyPr>
          <a:lstStyle/>
          <a:p>
            <a:r>
              <a:rPr lang="en-gb" sz="4400" dirty="0" err="1">
                <a:solidFill>
                  <a:schemeClr val="tx1"/>
                </a:solidFill>
              </a:rPr>
              <a:t>Yr</a:t>
            </a:r>
            <a:r>
              <a:rPr lang="en-gb" sz="4400" dirty="0">
                <a:solidFill>
                  <a:schemeClr val="tx1"/>
                </a:solidFill>
              </a:rPr>
              <a:t> 5/6 CHOIR visit to GREENFIELD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 fontScale="92500"/>
          </a:bodyPr>
          <a:lstStyle/>
          <a:p>
            <a:pPr rtl="0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‘How</a:t>
            </a:r>
            <a:r>
              <a:rPr lang="en-gb" dirty="0">
                <a:solidFill>
                  <a:schemeClr val="tx1"/>
                </a:solidFill>
              </a:rPr>
              <a:t> far I’ll go’ from Disney’s ‘Moana’ </a:t>
            </a:r>
          </a:p>
        </p:txBody>
      </p:sp>
      <p:pic>
        <p:nvPicPr>
          <p:cNvPr id="4" name="IMG_6334">
            <a:hlinkClick r:id="" action="ppaction://media"/>
            <a:extLst>
              <a:ext uri="{FF2B5EF4-FFF2-40B4-BE49-F238E27FC236}">
                <a16:creationId xmlns:a16="http://schemas.microsoft.com/office/drawing/2014/main" id="{636E46CA-EDD9-D624-59E2-D26F9DE61C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47594" y="4446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39_TF78438558" id="{0BED6512-3D0D-4F75-AB59-5444160ED234}" vid="{29214CBE-E8BC-4FF0-A7D0-03F1D5557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{DF879344-AD32-4E76-A54E-8F230EC9BE65}tf78438558_win32</Template>
  <TotalTime>9</TotalTime>
  <Words>18</Words>
  <Application>Microsoft Office PowerPoint</Application>
  <PresentationFormat>Widescreen</PresentationFormat>
  <Paragraphs>2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Century Gothic</vt:lpstr>
      <vt:lpstr>Garamond</vt:lpstr>
      <vt:lpstr>SavonVTI</vt:lpstr>
      <vt:lpstr>Yr 5/6 CHOIR visit to GREENFIELD SCHOOL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 5/6 CHOIR visit to GREENFIELD SCHOOL</dc:title>
  <dc:creator>Andrew Broadbent</dc:creator>
  <cp:lastModifiedBy>Andrew Broadbent</cp:lastModifiedBy>
  <cp:revision>1</cp:revision>
  <dcterms:created xsi:type="dcterms:W3CDTF">2023-02-11T14:21:50Z</dcterms:created>
  <dcterms:modified xsi:type="dcterms:W3CDTF">2023-02-11T14:31:35Z</dcterms:modified>
</cp:coreProperties>
</file>