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61" r:id="rId2"/>
    <p:sldId id="267" r:id="rId3"/>
    <p:sldId id="269" r:id="rId4"/>
    <p:sldId id="268" r:id="rId5"/>
    <p:sldId id="272" r:id="rId6"/>
    <p:sldId id="273" r:id="rId7"/>
    <p:sldId id="274" r:id="rId8"/>
    <p:sldId id="275" r:id="rId9"/>
    <p:sldId id="276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950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174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endParaRPr lang="en-GB"/>
          </a:p>
        </p:txBody>
      </p:sp>
      <p:sp>
        <p:nvSpPr>
          <p:cNvPr id="3" name="Date Placeholder 2"/>
          <p:cNvSpPr txBox="1">
            <a:spLocks noGrp="1"/>
          </p:cNvSpPr>
          <p:nvPr>
            <p:ph type="dt" idx="1"/>
          </p:nvPr>
        </p:nvSpPr>
        <p:spPr>
          <a:xfrm>
            <a:off x="3884608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fld id="{0E0F199F-50BD-4660-89D8-341A94AFCAFD}" type="datetime1">
              <a:rPr lang="en-GB"/>
              <a:pPr lvl="0"/>
              <a:t>11/11/2022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1">
            <a:solidFill>
              <a:srgbClr val="000000"/>
            </a:solidFill>
            <a:prstDash val="solid"/>
          </a:ln>
        </p:spPr>
      </p:sp>
      <p:sp>
        <p:nvSpPr>
          <p:cNvPr id="5" name="Notes Placeholder 4"/>
          <p:cNvSpPr txBox="1"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4"/>
          </p:nvPr>
        </p:nvSpPr>
        <p:spPr>
          <a:xfrm>
            <a:off x="0" y="8685208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endParaRPr lang="en-GB"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xfrm>
            <a:off x="3884608" y="8685208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fld id="{A55F8496-5FD5-4238-AC65-742F63A8F67E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2721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marR="0" lvl="0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Calibri"/>
      </a:defRPr>
    </a:lvl1pPr>
    <a:lvl2pPr marL="457200" marR="0" lvl="1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Calibri"/>
      </a:defRPr>
    </a:lvl2pPr>
    <a:lvl3pPr marL="914400" marR="0" lvl="2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Calibri"/>
      </a:defRPr>
    </a:lvl3pPr>
    <a:lvl4pPr marL="1371600" marR="0" lvl="3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Calibri"/>
      </a:defRPr>
    </a:lvl4pPr>
    <a:lvl5pPr marL="1828800" marR="0" lvl="4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Calibri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 txBox="1"/>
          <p:nvPr/>
        </p:nvSpPr>
        <p:spPr>
          <a:xfrm>
            <a:off x="3884608" y="8685208"/>
            <a:ext cx="2971800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86E3C68F-0F88-4563-9376-5A3FFBA61515}" type="slidenum">
              <a:t>1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ctrTitle"/>
          </p:nvPr>
        </p:nvSpPr>
        <p:spPr>
          <a:xfrm>
            <a:off x="685800" y="2130423"/>
            <a:ext cx="7772400" cy="1470026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3"/>
          </a:xfrm>
        </p:spPr>
        <p:txBody>
          <a:bodyPr anchorCtr="1"/>
          <a:lstStyle>
            <a:lvl1pPr marL="0" indent="0" algn="ctr">
              <a:buNone/>
              <a:defRPr>
                <a:solidFill>
                  <a:srgbClr val="898989"/>
                </a:solidFill>
              </a:defRPr>
            </a:lvl1pPr>
          </a:lstStyle>
          <a:p>
            <a:pPr lvl="0"/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B148888-54A2-45B4-B8C6-ABA1647669EA}" type="datetime1">
              <a:rPr lang="en-GB"/>
              <a:pPr lvl="0"/>
              <a:t>11/11/2022</a:t>
            </a:fld>
            <a:endParaRPr lang="en-GB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A2D8B04-FCC5-412D-A5F6-B877507E453A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5401163"/>
      </p:ext>
    </p:extLst>
  </p:cSld>
  <p:clrMapOvr>
    <a:masterClrMapping/>
  </p:clrMapOvr>
  <p:transition spd="med">
    <p:fade/>
  </p:transition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1A58E8A-30E4-4BAA-A86E-BF7BBE3BBEC5}" type="datetime1">
              <a:rPr lang="en-GB"/>
              <a:pPr lvl="0"/>
              <a:t>11/11/2022</a:t>
            </a:fld>
            <a:endParaRPr lang="en-GB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2770BEA-E758-4C8C-9FFD-90C1ACF9782A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4920555"/>
      </p:ext>
    </p:extLst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722311" y="4406895"/>
            <a:ext cx="7772400" cy="1362071"/>
          </a:xfrm>
        </p:spPr>
        <p:txBody>
          <a:bodyPr anchor="t" anchorCtr="0"/>
          <a:lstStyle>
            <a:lvl1pPr algn="l">
              <a:defRPr sz="4000" b="1" cap="all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722311" y="2906713"/>
            <a:ext cx="7772400" cy="1500182"/>
          </a:xfrm>
        </p:spPr>
        <p:txBody>
          <a:bodyPr anchor="b"/>
          <a:lstStyle>
            <a:lvl1pPr marL="0" indent="0">
              <a:spcBef>
                <a:spcPts val="500"/>
              </a:spcBef>
              <a:buNone/>
              <a:defRPr sz="2000">
                <a:solidFill>
                  <a:srgbClr val="898989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D01C597-946A-45D1-BF91-F8A49D42395A}" type="datetime1">
              <a:rPr lang="en-GB"/>
              <a:pPr lvl="0"/>
              <a:t>11/11/2022</a:t>
            </a:fld>
            <a:endParaRPr lang="en-GB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4FE2587-6712-48CE-B2DF-B76600A91D3A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0579501"/>
      </p:ext>
    </p:extLst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>
          <a:xfrm>
            <a:off x="457200" y="1600200"/>
            <a:ext cx="4038603" cy="4525959"/>
          </a:xfrm>
        </p:spPr>
        <p:txBody>
          <a:bodyPr/>
          <a:lstStyle>
            <a:lvl1pPr>
              <a:spcBef>
                <a:spcPts val="700"/>
              </a:spcBef>
              <a:defRPr sz="2800"/>
            </a:lvl1pPr>
            <a:lvl2pPr>
              <a:spcBef>
                <a:spcPts val="600"/>
              </a:spcBef>
              <a:defRPr sz="2400"/>
            </a:lvl2pPr>
            <a:lvl3pPr>
              <a:spcBef>
                <a:spcPts val="500"/>
              </a:spcBef>
              <a:defRPr sz="2000"/>
            </a:lvl3pPr>
            <a:lvl4pPr>
              <a:spcBef>
                <a:spcPts val="400"/>
              </a:spcBef>
              <a:defRPr sz="1800"/>
            </a:lvl4pPr>
            <a:lvl5pPr>
              <a:spcBef>
                <a:spcPts val="400"/>
              </a:spcBef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 txBox="1">
            <a:spLocks noGrp="1"/>
          </p:cNvSpPr>
          <p:nvPr>
            <p:ph idx="2"/>
          </p:nvPr>
        </p:nvSpPr>
        <p:spPr>
          <a:xfrm>
            <a:off x="4648196" y="1600200"/>
            <a:ext cx="4038603" cy="4525959"/>
          </a:xfrm>
        </p:spPr>
        <p:txBody>
          <a:bodyPr/>
          <a:lstStyle>
            <a:lvl1pPr>
              <a:spcBef>
                <a:spcPts val="700"/>
              </a:spcBef>
              <a:defRPr sz="2800"/>
            </a:lvl1pPr>
            <a:lvl2pPr>
              <a:spcBef>
                <a:spcPts val="600"/>
              </a:spcBef>
              <a:defRPr sz="2400"/>
            </a:lvl2pPr>
            <a:lvl3pPr>
              <a:spcBef>
                <a:spcPts val="500"/>
              </a:spcBef>
              <a:defRPr sz="2000"/>
            </a:lvl3pPr>
            <a:lvl4pPr>
              <a:spcBef>
                <a:spcPts val="400"/>
              </a:spcBef>
              <a:defRPr sz="1800"/>
            </a:lvl4pPr>
            <a:lvl5pPr>
              <a:spcBef>
                <a:spcPts val="400"/>
              </a:spcBef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E9B2394-D1C2-425A-90EE-943864CB99C0}" type="datetime1">
              <a:rPr lang="en-GB"/>
              <a:pPr lvl="0"/>
              <a:t>11/11/2022</a:t>
            </a:fld>
            <a:endParaRPr lang="en-GB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69FD936-A572-4191-88B0-738B217E6283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2246221"/>
      </p:ext>
    </p:extLst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4" cy="639759"/>
          </a:xfrm>
        </p:spPr>
        <p:txBody>
          <a:bodyPr anchor="b"/>
          <a:lstStyle>
            <a:lvl1pPr marL="0" indent="0">
              <a:spcBef>
                <a:spcPts val="600"/>
              </a:spcBef>
              <a:buNone/>
              <a:defRPr sz="2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 txBox="1">
            <a:spLocks noGrp="1"/>
          </p:cNvSpPr>
          <p:nvPr>
            <p:ph idx="2"/>
          </p:nvPr>
        </p:nvSpPr>
        <p:spPr>
          <a:xfrm>
            <a:off x="457200" y="2174872"/>
            <a:ext cx="4040184" cy="3951286"/>
          </a:xfrm>
        </p:spPr>
        <p:txBody>
          <a:bodyPr/>
          <a:lstStyle>
            <a:lvl1pPr>
              <a:spcBef>
                <a:spcPts val="600"/>
              </a:spcBef>
              <a:defRPr sz="2400"/>
            </a:lvl1pPr>
            <a:lvl2pPr>
              <a:spcBef>
                <a:spcPts val="500"/>
              </a:spcBef>
              <a:defRPr sz="2000"/>
            </a:lvl2pPr>
            <a:lvl3pPr>
              <a:spcBef>
                <a:spcPts val="400"/>
              </a:spcBef>
              <a:defRPr sz="1800"/>
            </a:lvl3pPr>
            <a:lvl4pPr>
              <a:spcBef>
                <a:spcPts val="400"/>
              </a:spcBef>
              <a:defRPr sz="1600"/>
            </a:lvl4pPr>
            <a:lvl5pPr>
              <a:spcBef>
                <a:spcPts val="400"/>
              </a:spcBef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 txBox="1">
            <a:spLocks noGrp="1"/>
          </p:cNvSpPr>
          <p:nvPr>
            <p:ph type="body" idx="3"/>
          </p:nvPr>
        </p:nvSpPr>
        <p:spPr>
          <a:xfrm>
            <a:off x="4645023" y="1535113"/>
            <a:ext cx="4041776" cy="639759"/>
          </a:xfrm>
        </p:spPr>
        <p:txBody>
          <a:bodyPr anchor="b"/>
          <a:lstStyle>
            <a:lvl1pPr marL="0" indent="0">
              <a:spcBef>
                <a:spcPts val="600"/>
              </a:spcBef>
              <a:buNone/>
              <a:defRPr sz="2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 txBox="1">
            <a:spLocks noGrp="1"/>
          </p:cNvSpPr>
          <p:nvPr>
            <p:ph idx="4"/>
          </p:nvPr>
        </p:nvSpPr>
        <p:spPr>
          <a:xfrm>
            <a:off x="4645023" y="2174872"/>
            <a:ext cx="4041776" cy="3951286"/>
          </a:xfrm>
        </p:spPr>
        <p:txBody>
          <a:bodyPr/>
          <a:lstStyle>
            <a:lvl1pPr>
              <a:spcBef>
                <a:spcPts val="600"/>
              </a:spcBef>
              <a:defRPr sz="2400"/>
            </a:lvl1pPr>
            <a:lvl2pPr>
              <a:spcBef>
                <a:spcPts val="500"/>
              </a:spcBef>
              <a:defRPr sz="2000"/>
            </a:lvl2pPr>
            <a:lvl3pPr>
              <a:spcBef>
                <a:spcPts val="400"/>
              </a:spcBef>
              <a:defRPr sz="1800"/>
            </a:lvl3pPr>
            <a:lvl4pPr>
              <a:spcBef>
                <a:spcPts val="400"/>
              </a:spcBef>
              <a:defRPr sz="1600"/>
            </a:lvl4pPr>
            <a:lvl5pPr>
              <a:spcBef>
                <a:spcPts val="400"/>
              </a:spcBef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D99626C-8E16-45D5-A5A0-B6C656968A59}" type="datetime1">
              <a:rPr lang="en-GB"/>
              <a:pPr lvl="0"/>
              <a:t>11/11/2022</a:t>
            </a:fld>
            <a:endParaRPr lang="en-GB"/>
          </a:p>
        </p:txBody>
      </p:sp>
      <p:sp>
        <p:nvSpPr>
          <p:cNvPr id="8" name="Footer Placeholder 7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9" name="Slide Number Placeholder 8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61D4BBD-AAD3-497F-B9C9-0A38B2D60207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5971543"/>
      </p:ext>
    </p:extLst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18201AA-12A4-4A2F-807C-3081309A3B28}" type="datetime1">
              <a:rPr lang="en-GB"/>
              <a:pPr lvl="0"/>
              <a:t>11/11/2022</a:t>
            </a:fld>
            <a:endParaRPr lang="en-GB"/>
          </a:p>
        </p:txBody>
      </p:sp>
      <p:sp>
        <p:nvSpPr>
          <p:cNvPr id="4" name="Footer Placeholder 3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5" name="Slide Number Placeholder 4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24D50EB-C37C-4427-912A-777C30F603C2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7750754"/>
      </p:ext>
    </p:extLst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EDF4084-5FBC-42B2-B321-CF6219115ED3}" type="datetime1">
              <a:rPr lang="en-GB"/>
              <a:pPr lvl="0"/>
              <a:t>11/11/2022</a:t>
            </a:fld>
            <a:endParaRPr lang="en-GB"/>
          </a:p>
        </p:txBody>
      </p:sp>
      <p:sp>
        <p:nvSpPr>
          <p:cNvPr id="3" name="Footer Placeholder 2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4" name="Slide Number Placeholder 3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8793D57-5D47-49E2-B6B3-14050CC2CBB4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070777"/>
      </p:ext>
    </p:extLst>
  </p:cSld>
  <p:clrMapOvr>
    <a:masterClrMapping/>
  </p:clrMapOvr>
  <p:transition spd="med">
    <p:fade/>
  </p:transition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457200" y="273048"/>
            <a:ext cx="3008311" cy="1162046"/>
          </a:xfrm>
        </p:spPr>
        <p:txBody>
          <a:bodyPr anchor="b" anchorCtr="0"/>
          <a:lstStyle>
            <a:lvl1pPr algn="l">
              <a:defRPr sz="2000" b="1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>
          <a:xfrm>
            <a:off x="3575047" y="273048"/>
            <a:ext cx="5111752" cy="5853110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 txBox="1">
            <a:spLocks noGrp="1"/>
          </p:cNvSpPr>
          <p:nvPr>
            <p:ph type="body" idx="2"/>
          </p:nvPr>
        </p:nvSpPr>
        <p:spPr>
          <a:xfrm>
            <a:off x="457200" y="1435095"/>
            <a:ext cx="3008311" cy="4691064"/>
          </a:xfrm>
        </p:spPr>
        <p:txBody>
          <a:bodyPr/>
          <a:lstStyle>
            <a:lvl1pPr marL="0" indent="0">
              <a:spcBef>
                <a:spcPts val="300"/>
              </a:spcBef>
              <a:buNone/>
              <a:defRPr sz="1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30901DB-2ABB-4A42-BF50-DE2AC9791533}" type="datetime1">
              <a:rPr lang="en-GB"/>
              <a:pPr lvl="0"/>
              <a:t>11/11/2022</a:t>
            </a:fld>
            <a:endParaRPr lang="en-GB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F76361B-CEB3-4CD4-A488-1BD310A219D0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8155609"/>
      </p:ext>
    </p:extLst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5"/>
          </a:xfrm>
        </p:spPr>
        <p:txBody>
          <a:bodyPr anchor="b" anchorCtr="0"/>
          <a:lstStyle>
            <a:lvl1pPr algn="l">
              <a:defRPr sz="2000" b="1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 txBox="1">
            <a:spLocks noGrp="1"/>
          </p:cNvSpPr>
          <p:nvPr>
            <p:ph type="pic" idx="1"/>
          </p:nvPr>
        </p:nvSpPr>
        <p:spPr>
          <a:xfrm>
            <a:off x="1792288" y="612776"/>
            <a:ext cx="5486400" cy="4114800"/>
          </a:xfrm>
        </p:spPr>
        <p:txBody>
          <a:bodyPr/>
          <a:lstStyle>
            <a:lvl1pPr marL="0" indent="0">
              <a:buNone/>
              <a:defRPr lang="en-GB"/>
            </a:lvl1pPr>
          </a:lstStyle>
          <a:p>
            <a:pPr lvl="0"/>
            <a:endParaRPr lang="en-GB"/>
          </a:p>
        </p:txBody>
      </p:sp>
      <p:sp>
        <p:nvSpPr>
          <p:cNvPr id="4" name="Text Placeholder 3"/>
          <p:cNvSpPr txBox="1">
            <a:spLocks noGrp="1"/>
          </p:cNvSpPr>
          <p:nvPr>
            <p:ph type="body" idx="2"/>
          </p:nvPr>
        </p:nvSpPr>
        <p:spPr>
          <a:xfrm>
            <a:off x="1792288" y="5367335"/>
            <a:ext cx="5486400" cy="804864"/>
          </a:xfrm>
        </p:spPr>
        <p:txBody>
          <a:bodyPr/>
          <a:lstStyle>
            <a:lvl1pPr marL="0" indent="0">
              <a:spcBef>
                <a:spcPts val="300"/>
              </a:spcBef>
              <a:buNone/>
              <a:defRPr sz="1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2F703B7-FAA8-4904-9CBF-333036F0E5A5}" type="datetime1">
              <a:rPr lang="en-GB"/>
              <a:pPr lvl="0"/>
              <a:t>11/11/2022</a:t>
            </a:fld>
            <a:endParaRPr lang="en-GB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662D3A9-B39F-4FB4-95DC-D2FBBCB02596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1963072"/>
      </p:ext>
    </p:extLst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C4C1D42-F9C0-4B29-8F1E-BFFC8B8CC75B}" type="datetime1">
              <a:rPr lang="en-GB"/>
              <a:pPr lvl="0"/>
              <a:t>11/11/2022</a:t>
            </a:fld>
            <a:endParaRPr lang="en-GB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1729AFC-E69A-4521-9730-F016A950060C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1630019"/>
      </p:ext>
    </p:extLst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 txBox="1"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9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 txBox="1">
            <a:spLocks noGrp="1"/>
          </p:cNvSpPr>
          <p:nvPr>
            <p:ph type="body" orient="vert" idx="1"/>
          </p:nvPr>
        </p:nvSpPr>
        <p:spPr>
          <a:xfrm>
            <a:off x="457200" y="274640"/>
            <a:ext cx="6019796" cy="5851529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3A53B2F-F322-4F00-AED9-86A20008EF73}" type="datetime1">
              <a:rPr lang="en-GB"/>
              <a:pPr lvl="0"/>
              <a:t>11/11/2022</a:t>
            </a:fld>
            <a:endParaRPr lang="en-GB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E5C3EBB-79B4-4EE1-B37B-75DCF3D9039A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4290110"/>
      </p:ext>
    </p:extLst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 txBox="1">
            <a:spLocks noGrp="1"/>
          </p:cNvSpPr>
          <p:nvPr>
            <p:ph type="title"/>
          </p:nvPr>
        </p:nvSpPr>
        <p:spPr>
          <a:xfrm>
            <a:off x="457200" y="27464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2"/>
          </p:nvPr>
        </p:nvSpPr>
        <p:spPr>
          <a:xfrm>
            <a:off x="457200" y="6356351"/>
            <a:ext cx="2133596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fld id="{63525667-9A04-433F-B60C-E3A85C0472AE}" type="datetime1">
              <a:rPr lang="en-GB"/>
              <a:pPr lvl="0"/>
              <a:t>11/11/2022</a:t>
            </a:fld>
            <a:endParaRPr lang="en-GB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3"/>
          </p:nvPr>
        </p:nvSpPr>
        <p:spPr>
          <a:xfrm>
            <a:off x="3124203" y="6356351"/>
            <a:ext cx="2895603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4"/>
          </p:nvPr>
        </p:nvSpPr>
        <p:spPr>
          <a:xfrm>
            <a:off x="6553203" y="6356351"/>
            <a:ext cx="2133596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fld id="{966D6BB2-C29E-41DD-8CE2-C30333EF7B80}" type="slidenum"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fade/>
  </p:transition>
  <p:txStyles>
    <p:titleStyle>
      <a:lvl1pPr marL="0" marR="0" lvl="0" indent="0" algn="ctr" defTabSz="914400" rtl="0" fontAlgn="auto" hangingPunct="1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4400" b="0" i="0" u="none" strike="noStrike" kern="1200" cap="none" spc="0" baseline="0">
          <a:solidFill>
            <a:srgbClr val="000000"/>
          </a:solidFill>
          <a:uFillTx/>
          <a:latin typeface="Calibri"/>
        </a:defRPr>
      </a:lvl1pPr>
    </p:titleStyle>
    <p:bodyStyle>
      <a:lvl1pPr marL="342900" marR="0" lvl="0" indent="-342900" algn="l" defTabSz="914400" rtl="0" fontAlgn="auto" hangingPunct="1">
        <a:lnSpc>
          <a:spcPct val="100000"/>
        </a:lnSpc>
        <a:spcBef>
          <a:spcPts val="800"/>
        </a:spcBef>
        <a:spcAft>
          <a:spcPts val="0"/>
        </a:spcAft>
        <a:buSzPct val="100000"/>
        <a:buFont typeface="Arial" pitchFamily="34"/>
        <a:buChar char="•"/>
        <a:tabLst/>
        <a:defRPr lang="en-US" sz="3200" b="0" i="0" u="none" strike="noStrike" kern="1200" cap="none" spc="0" baseline="0">
          <a:solidFill>
            <a:srgbClr val="000000"/>
          </a:solidFill>
          <a:uFillTx/>
          <a:latin typeface="Calibri"/>
        </a:defRPr>
      </a:lvl1pPr>
      <a:lvl2pPr marL="742950" marR="0" lvl="1" indent="-285750" algn="l" defTabSz="914400" rtl="0" fontAlgn="auto" hangingPunct="1">
        <a:lnSpc>
          <a:spcPct val="100000"/>
        </a:lnSpc>
        <a:spcBef>
          <a:spcPts val="700"/>
        </a:spcBef>
        <a:spcAft>
          <a:spcPts val="0"/>
        </a:spcAft>
        <a:buSzPct val="100000"/>
        <a:buFont typeface="Arial" pitchFamily="34"/>
        <a:buChar char="–"/>
        <a:tabLst/>
        <a:defRPr lang="en-US" sz="2800" b="0" i="0" u="none" strike="noStrike" kern="1200" cap="none" spc="0" baseline="0">
          <a:solidFill>
            <a:srgbClr val="000000"/>
          </a:solidFill>
          <a:uFillTx/>
          <a:latin typeface="Calibri"/>
        </a:defRPr>
      </a:lvl2pPr>
      <a:lvl3pPr marL="1143000" marR="0" lvl="2" indent="-228600" algn="l" defTabSz="914400" rtl="0" fontAlgn="auto" hangingPunct="1">
        <a:lnSpc>
          <a:spcPct val="100000"/>
        </a:lnSpc>
        <a:spcBef>
          <a:spcPts val="600"/>
        </a:spcBef>
        <a:spcAft>
          <a:spcPts val="0"/>
        </a:spcAft>
        <a:buSzPct val="100000"/>
        <a:buFont typeface="Arial" pitchFamily="34"/>
        <a:buChar char="•"/>
        <a:tabLst/>
        <a:defRPr lang="en-US" sz="2400" b="0" i="0" u="none" strike="noStrike" kern="1200" cap="none" spc="0" baseline="0">
          <a:solidFill>
            <a:srgbClr val="000000"/>
          </a:solidFill>
          <a:uFillTx/>
          <a:latin typeface="Calibri"/>
        </a:defRPr>
      </a:lvl3pPr>
      <a:lvl4pPr marL="1600200" marR="0" lvl="3" indent="-228600" algn="l" defTabSz="914400" rtl="0" fontAlgn="auto" hangingPunct="1">
        <a:lnSpc>
          <a:spcPct val="10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–"/>
        <a:tabLst/>
        <a:defRPr lang="en-US" sz="2000" b="0" i="0" u="none" strike="noStrike" kern="1200" cap="none" spc="0" baseline="0">
          <a:solidFill>
            <a:srgbClr val="000000"/>
          </a:solidFill>
          <a:uFillTx/>
          <a:latin typeface="Calibri"/>
        </a:defRPr>
      </a:lvl4pPr>
      <a:lvl5pPr marL="2057400" marR="0" lvl="4" indent="-228600" algn="l" defTabSz="914400" rtl="0" fontAlgn="auto" hangingPunct="1">
        <a:lnSpc>
          <a:spcPct val="100000"/>
        </a:lnSpc>
        <a:spcBef>
          <a:spcPts val="500"/>
        </a:spcBef>
        <a:spcAft>
          <a:spcPts val="0"/>
        </a:spcAft>
        <a:buSzPct val="100000"/>
        <a:buFont typeface="Arial" pitchFamily="34"/>
        <a:buChar char="»"/>
        <a:tabLst/>
        <a:defRPr lang="en-US" sz="2000" b="0" i="0" u="none" strike="noStrike" kern="1200" cap="none" spc="0" baseline="0">
          <a:solidFill>
            <a:srgbClr val="000000"/>
          </a:solidFill>
          <a:uFillTx/>
          <a:latin typeface="Calibri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7"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Spring Page Border Leav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180567" y="-1180569"/>
            <a:ext cx="6861997" cy="9223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itle 1"/>
          <p:cNvSpPr txBox="1">
            <a:spLocks noGrp="1"/>
          </p:cNvSpPr>
          <p:nvPr>
            <p:ph type="ctrTitle"/>
          </p:nvPr>
        </p:nvSpPr>
        <p:spPr>
          <a:xfrm>
            <a:off x="184388" y="2586444"/>
            <a:ext cx="8784979" cy="1181999"/>
          </a:xfrm>
        </p:spPr>
        <p:txBody>
          <a:bodyPr/>
          <a:lstStyle/>
          <a:p>
            <a:pPr lvl="0"/>
            <a:r>
              <a:rPr lang="en-GB" sz="4800" b="1" dirty="0">
                <a:latin typeface="Twinkl Cursive Looped" pitchFamily="2"/>
              </a:rPr>
              <a:t>Photography Competition</a:t>
            </a:r>
          </a:p>
        </p:txBody>
      </p:sp>
      <p:sp>
        <p:nvSpPr>
          <p:cNvPr id="4" name="Subtitle 2"/>
          <p:cNvSpPr txBox="1">
            <a:spLocks noGrp="1"/>
          </p:cNvSpPr>
          <p:nvPr>
            <p:ph type="subTitle" idx="1"/>
          </p:nvPr>
        </p:nvSpPr>
        <p:spPr>
          <a:xfrm>
            <a:off x="1095122" y="3623767"/>
            <a:ext cx="6963503" cy="1168932"/>
          </a:xfrm>
        </p:spPr>
        <p:txBody>
          <a:bodyPr/>
          <a:lstStyle/>
          <a:p>
            <a:pPr lvl="0">
              <a:spcBef>
                <a:spcPts val="1100"/>
              </a:spcBef>
            </a:pPr>
            <a:r>
              <a:rPr lang="en-GB" sz="3600" b="1" dirty="0" smtClean="0">
                <a:solidFill>
                  <a:srgbClr val="00B050"/>
                </a:solidFill>
                <a:effectLst>
                  <a:outerShdw dist="38096" dir="2700000">
                    <a:srgbClr val="000000"/>
                  </a:outerShdw>
                </a:effectLst>
                <a:latin typeface="Twinkl Cursive Looped" pitchFamily="2"/>
              </a:rPr>
              <a:t>Autumn Term Competition </a:t>
            </a:r>
            <a:r>
              <a:rPr lang="en-GB" sz="3600" b="1" dirty="0">
                <a:solidFill>
                  <a:srgbClr val="00B050"/>
                </a:solidFill>
                <a:effectLst>
                  <a:outerShdw dist="38096" dir="2700000">
                    <a:srgbClr val="000000"/>
                  </a:outerShdw>
                </a:effectLst>
                <a:latin typeface="Twinkl Cursive Looped" pitchFamily="2"/>
              </a:rPr>
              <a:t>Winners </a:t>
            </a:r>
            <a:r>
              <a:rPr lang="en-GB" sz="3600" b="1" dirty="0" smtClean="0">
                <a:solidFill>
                  <a:srgbClr val="00B050"/>
                </a:solidFill>
                <a:effectLst>
                  <a:outerShdw dist="38096" dir="2700000">
                    <a:srgbClr val="000000"/>
                  </a:outerShdw>
                </a:effectLst>
                <a:latin typeface="Twinkl Cursive Looped" pitchFamily="2"/>
              </a:rPr>
              <a:t>2022</a:t>
            </a:r>
            <a:endParaRPr lang="en-GB" sz="3600" b="1" dirty="0">
              <a:solidFill>
                <a:srgbClr val="00B050"/>
              </a:solidFill>
              <a:effectLst>
                <a:outerShdw dist="38096" dir="2700000">
                  <a:srgbClr val="000000"/>
                </a:outerShdw>
              </a:effectLst>
              <a:latin typeface="Twinkl Cursive Looped" pitchFamily="2"/>
            </a:endParaRPr>
          </a:p>
        </p:txBody>
      </p:sp>
      <p:pic>
        <p:nvPicPr>
          <p:cNvPr id="5" name="Picture 2" descr="C:\Users\school.hall\AppData\Local\Microsoft\Windows\Temporary Internet Files\Content.IE5\G4IFF2S0\17211-illustration-of-a-camera-pv[1].png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3676875" y="1164433"/>
            <a:ext cx="1799996" cy="1799996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99676" y="1261853"/>
            <a:ext cx="700649" cy="1134688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1488113" y="1286922"/>
            <a:ext cx="700649" cy="1134688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Spring Page Border Leav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180567" y="-1180569"/>
            <a:ext cx="6861997" cy="9223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33632" y="5426752"/>
            <a:ext cx="7955865" cy="64633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3600" b="1" kern="0" dirty="0" smtClean="0">
                <a:solidFill>
                  <a:srgbClr val="000000"/>
                </a:solidFill>
                <a:latin typeface="Twinkl Cursive Looped" pitchFamily="2"/>
              </a:rPr>
              <a:t>Aaron </a:t>
            </a:r>
            <a:r>
              <a:rPr lang="en-GB" sz="3600" b="1" kern="0" dirty="0" smtClean="0">
                <a:solidFill>
                  <a:srgbClr val="000000"/>
                </a:solidFill>
                <a:latin typeface="Twinkl Cursive Looped" pitchFamily="2"/>
              </a:rPr>
              <a:t>– </a:t>
            </a:r>
            <a:r>
              <a:rPr lang="en-GB" sz="3600" b="1" kern="0" dirty="0" smtClean="0">
                <a:solidFill>
                  <a:srgbClr val="000000"/>
                </a:solidFill>
                <a:latin typeface="Twinkl Cursive Looped" pitchFamily="2"/>
              </a:rPr>
              <a:t>Year 3</a:t>
            </a:r>
            <a:endParaRPr lang="en-GB" sz="3600" b="1" i="0" u="none" strike="noStrike" kern="1200" cap="none" spc="0" baseline="0" dirty="0">
              <a:solidFill>
                <a:srgbClr val="000000"/>
              </a:solidFill>
              <a:uFillTx/>
              <a:latin typeface="Twinkl Cursive Looped" pitchFamily="2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4618" y="709542"/>
            <a:ext cx="3460270" cy="4613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6879202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Spring Page Border Leav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180567" y="-1180569"/>
            <a:ext cx="6861997" cy="9223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33632" y="5426752"/>
            <a:ext cx="7955865" cy="64633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3600" b="1" kern="0" dirty="0" smtClean="0">
                <a:solidFill>
                  <a:srgbClr val="000000"/>
                </a:solidFill>
                <a:latin typeface="Twinkl Cursive Looped" pitchFamily="2"/>
              </a:rPr>
              <a:t>Theo </a:t>
            </a:r>
            <a:r>
              <a:rPr lang="en-GB" sz="3600" b="1" kern="0" dirty="0" smtClean="0">
                <a:solidFill>
                  <a:srgbClr val="000000"/>
                </a:solidFill>
                <a:latin typeface="Twinkl Cursive Looped" pitchFamily="2"/>
              </a:rPr>
              <a:t>– </a:t>
            </a:r>
            <a:r>
              <a:rPr lang="en-GB" sz="3600" b="1" kern="0" dirty="0" smtClean="0">
                <a:solidFill>
                  <a:srgbClr val="000000"/>
                </a:solidFill>
                <a:latin typeface="Twinkl Cursive Looped" pitchFamily="2"/>
              </a:rPr>
              <a:t>Year 3</a:t>
            </a:r>
            <a:endParaRPr lang="en-GB" sz="3600" b="1" i="0" u="none" strike="noStrike" kern="1200" cap="none" spc="0" baseline="0" dirty="0">
              <a:solidFill>
                <a:srgbClr val="000000"/>
              </a:solidFill>
              <a:uFillTx/>
              <a:latin typeface="Twinkl Cursive Looped" pitchFamily="2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675" y="405441"/>
            <a:ext cx="5119777" cy="5119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9828690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Spring Page Border Leav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180567" y="-1180569"/>
            <a:ext cx="6861997" cy="9223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07163" y="5493644"/>
            <a:ext cx="8008801" cy="64633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3600" b="1" kern="0" dirty="0" smtClean="0">
                <a:solidFill>
                  <a:srgbClr val="000000"/>
                </a:solidFill>
                <a:latin typeface="Twinkl Cursive Looped" pitchFamily="2"/>
              </a:rPr>
              <a:t>Imogen </a:t>
            </a:r>
            <a:r>
              <a:rPr lang="en-GB" sz="3600" b="1" kern="0" dirty="0" smtClean="0">
                <a:solidFill>
                  <a:srgbClr val="000000"/>
                </a:solidFill>
                <a:latin typeface="Twinkl Cursive Looped" pitchFamily="2"/>
              </a:rPr>
              <a:t>– </a:t>
            </a:r>
            <a:r>
              <a:rPr lang="en-GB" sz="3600" b="1" kern="0" dirty="0" smtClean="0">
                <a:solidFill>
                  <a:srgbClr val="000000"/>
                </a:solidFill>
                <a:latin typeface="Twinkl Cursive Looped" pitchFamily="2"/>
              </a:rPr>
              <a:t>Year 5 </a:t>
            </a:r>
            <a:endParaRPr lang="en-GB" sz="3600" b="1" i="0" u="none" strike="noStrike" kern="1200" cap="none" spc="0" baseline="0" dirty="0">
              <a:solidFill>
                <a:srgbClr val="000000"/>
              </a:solidFill>
              <a:uFillTx/>
              <a:latin typeface="Twinkl Cursive Looped" pitchFamily="2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9594" y="336431"/>
            <a:ext cx="3960603" cy="5280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3905006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Spring Page Border Leav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180567" y="-1184564"/>
            <a:ext cx="6861997" cy="9223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07163" y="5493644"/>
            <a:ext cx="8008801" cy="64633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3600" b="1" kern="0" dirty="0" smtClean="0">
                <a:solidFill>
                  <a:srgbClr val="000000"/>
                </a:solidFill>
                <a:latin typeface="Twinkl Cursive Looped" pitchFamily="2"/>
              </a:rPr>
              <a:t>Jacob </a:t>
            </a:r>
            <a:r>
              <a:rPr lang="en-GB" sz="3600" b="1" kern="0" dirty="0" smtClean="0">
                <a:solidFill>
                  <a:srgbClr val="000000"/>
                </a:solidFill>
                <a:latin typeface="Twinkl Cursive Looped" pitchFamily="2"/>
              </a:rPr>
              <a:t>– </a:t>
            </a:r>
            <a:r>
              <a:rPr lang="en-GB" sz="3600" b="1" kern="0" dirty="0" smtClean="0">
                <a:solidFill>
                  <a:srgbClr val="000000"/>
                </a:solidFill>
                <a:latin typeface="Twinkl Cursive Looped" pitchFamily="2"/>
              </a:rPr>
              <a:t>Year 3 </a:t>
            </a:r>
            <a:endParaRPr lang="en-GB" sz="3600" b="1" i="0" u="none" strike="noStrike" kern="1200" cap="none" spc="0" baseline="0" dirty="0">
              <a:solidFill>
                <a:srgbClr val="000000"/>
              </a:solidFill>
              <a:uFillTx/>
              <a:latin typeface="Twinkl Cursive Looped" pitchFamily="2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6820" y="483079"/>
            <a:ext cx="3589476" cy="4786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4792479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Spring Page Border Leav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175905" y="-1184564"/>
            <a:ext cx="6861997" cy="9223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07163" y="5493644"/>
            <a:ext cx="8008801" cy="64633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3600" b="1" kern="0" dirty="0" smtClean="0">
                <a:solidFill>
                  <a:srgbClr val="000000"/>
                </a:solidFill>
                <a:latin typeface="Twinkl Cursive Looped" pitchFamily="2"/>
              </a:rPr>
              <a:t>Lily </a:t>
            </a:r>
            <a:r>
              <a:rPr lang="en-GB" sz="3600" b="1" kern="0" dirty="0" smtClean="0">
                <a:solidFill>
                  <a:srgbClr val="000000"/>
                </a:solidFill>
                <a:latin typeface="Twinkl Cursive Looped" pitchFamily="2"/>
              </a:rPr>
              <a:t>– </a:t>
            </a:r>
            <a:r>
              <a:rPr lang="en-GB" sz="3600" b="1" kern="0" dirty="0" smtClean="0">
                <a:solidFill>
                  <a:srgbClr val="000000"/>
                </a:solidFill>
                <a:latin typeface="Twinkl Cursive Looped" pitchFamily="2"/>
              </a:rPr>
              <a:t>Year 4 </a:t>
            </a:r>
            <a:endParaRPr lang="en-GB" sz="3600" b="1" i="0" u="none" strike="noStrike" kern="1200" cap="none" spc="0" baseline="0" dirty="0">
              <a:solidFill>
                <a:srgbClr val="000000"/>
              </a:solidFill>
              <a:uFillTx/>
              <a:latin typeface="Twinkl Cursive Looped" pitchFamily="2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5616" y="1498030"/>
            <a:ext cx="4762576" cy="3557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878848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Spring Page Border Leav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180567" y="-1180569"/>
            <a:ext cx="6861997" cy="9223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07163" y="5493644"/>
            <a:ext cx="8008801" cy="64633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3600" b="1" kern="0" dirty="0" err="1" smtClean="0">
                <a:solidFill>
                  <a:srgbClr val="000000"/>
                </a:solidFill>
                <a:latin typeface="Twinkl Cursive Looped" pitchFamily="2"/>
              </a:rPr>
              <a:t>Helina</a:t>
            </a:r>
            <a:r>
              <a:rPr lang="en-GB" sz="3600" b="1" kern="0" dirty="0" smtClean="0">
                <a:solidFill>
                  <a:srgbClr val="000000"/>
                </a:solidFill>
                <a:latin typeface="Twinkl Cursive Looped" pitchFamily="2"/>
              </a:rPr>
              <a:t> </a:t>
            </a:r>
            <a:r>
              <a:rPr lang="en-GB" sz="3600" b="1" kern="0" dirty="0" smtClean="0">
                <a:solidFill>
                  <a:srgbClr val="000000"/>
                </a:solidFill>
                <a:latin typeface="Twinkl Cursive Looped" pitchFamily="2"/>
              </a:rPr>
              <a:t>– </a:t>
            </a:r>
            <a:r>
              <a:rPr lang="en-GB" sz="3600" b="1" kern="0" dirty="0" smtClean="0">
                <a:solidFill>
                  <a:srgbClr val="000000"/>
                </a:solidFill>
                <a:latin typeface="Twinkl Cursive Looped" pitchFamily="2"/>
              </a:rPr>
              <a:t>Year 4 </a:t>
            </a:r>
            <a:endParaRPr lang="en-GB" sz="3600" b="1" i="0" u="none" strike="noStrike" kern="1200" cap="none" spc="0" baseline="0" dirty="0">
              <a:solidFill>
                <a:srgbClr val="000000"/>
              </a:solidFill>
              <a:uFillTx/>
              <a:latin typeface="Twinkl Cursive Looped" pitchFamily="2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9623" y="1409341"/>
            <a:ext cx="6113253" cy="3438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9951079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Spring Page Border Leav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180567" y="-1180569"/>
            <a:ext cx="6861997" cy="9223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07163" y="5493644"/>
            <a:ext cx="8008801" cy="64633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3600" b="1" kern="0" dirty="0" smtClean="0">
                <a:solidFill>
                  <a:srgbClr val="000000"/>
                </a:solidFill>
                <a:latin typeface="Twinkl Cursive Looped" pitchFamily="2"/>
              </a:rPr>
              <a:t>Helios </a:t>
            </a:r>
            <a:r>
              <a:rPr lang="en-GB" sz="3600" b="1" kern="0" dirty="0" smtClean="0">
                <a:solidFill>
                  <a:srgbClr val="000000"/>
                </a:solidFill>
                <a:latin typeface="Twinkl Cursive Looped" pitchFamily="2"/>
              </a:rPr>
              <a:t>– </a:t>
            </a:r>
            <a:r>
              <a:rPr lang="en-GB" sz="3600" b="1" kern="0" dirty="0" smtClean="0">
                <a:solidFill>
                  <a:srgbClr val="000000"/>
                </a:solidFill>
                <a:latin typeface="Twinkl Cursive Looped" pitchFamily="2"/>
              </a:rPr>
              <a:t>Year 5 </a:t>
            </a:r>
            <a:endParaRPr lang="en-GB" sz="3600" b="1" i="0" u="none" strike="noStrike" kern="1200" cap="none" spc="0" baseline="0" dirty="0">
              <a:solidFill>
                <a:srgbClr val="000000"/>
              </a:solidFill>
              <a:uFillTx/>
              <a:latin typeface="Twinkl Cursive Looped" pitchFamily="2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2750" y="258792"/>
            <a:ext cx="2998488" cy="5330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3539978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Spring Page Border Leav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180567" y="-1180569"/>
            <a:ext cx="6861997" cy="9223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07163" y="5493644"/>
            <a:ext cx="8008801" cy="64633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3600" b="1" kern="0" smtClean="0">
                <a:solidFill>
                  <a:srgbClr val="000000"/>
                </a:solidFill>
                <a:latin typeface="Twinkl Cursive Looped" pitchFamily="2"/>
              </a:rPr>
              <a:t>Sam </a:t>
            </a:r>
            <a:r>
              <a:rPr lang="en-GB" sz="3600" b="1" kern="0" smtClean="0">
                <a:solidFill>
                  <a:srgbClr val="000000"/>
                </a:solidFill>
                <a:latin typeface="Twinkl Cursive Looped" pitchFamily="2"/>
              </a:rPr>
              <a:t>– </a:t>
            </a:r>
            <a:r>
              <a:rPr lang="en-GB" sz="3600" b="1" kern="0" dirty="0" smtClean="0">
                <a:solidFill>
                  <a:srgbClr val="000000"/>
                </a:solidFill>
                <a:latin typeface="Twinkl Cursive Looped" pitchFamily="2"/>
              </a:rPr>
              <a:t>Year </a:t>
            </a:r>
            <a:r>
              <a:rPr lang="en-GB" sz="3600" b="1" kern="0" dirty="0">
                <a:solidFill>
                  <a:srgbClr val="000000"/>
                </a:solidFill>
                <a:latin typeface="Twinkl Cursive Looped" pitchFamily="2"/>
              </a:rPr>
              <a:t>3</a:t>
            </a:r>
            <a:r>
              <a:rPr lang="en-GB" sz="3600" b="1" kern="0" dirty="0" smtClean="0">
                <a:solidFill>
                  <a:srgbClr val="000000"/>
                </a:solidFill>
                <a:latin typeface="Twinkl Cursive Looped" pitchFamily="2"/>
              </a:rPr>
              <a:t> </a:t>
            </a:r>
            <a:endParaRPr lang="en-GB" sz="3600" b="1" i="0" u="none" strike="noStrike" kern="1200" cap="none" spc="0" baseline="0" dirty="0">
              <a:solidFill>
                <a:srgbClr val="000000"/>
              </a:solidFill>
              <a:uFillTx/>
              <a:latin typeface="Twinkl Cursive Looped" pitchFamily="2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8103" y="684417"/>
            <a:ext cx="3606920" cy="4809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0412738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422</TotalTime>
  <Words>40</Words>
  <Application>Microsoft Office PowerPoint</Application>
  <PresentationFormat>On-screen Show (4:3)</PresentationFormat>
  <Paragraphs>11</Paragraphs>
  <Slides>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Twinkl Cursive Looped</vt:lpstr>
      <vt:lpstr>Office Theme</vt:lpstr>
      <vt:lpstr>Photography Competition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Photography Competition</dc:title>
  <dc:creator>gary.schofield</dc:creator>
  <cp:lastModifiedBy>Lesley Lawrence</cp:lastModifiedBy>
  <cp:revision>53</cp:revision>
  <dcterms:created xsi:type="dcterms:W3CDTF">2017-06-21T09:16:48Z</dcterms:created>
  <dcterms:modified xsi:type="dcterms:W3CDTF">2022-11-11T13:54:51Z</dcterms:modified>
</cp:coreProperties>
</file>